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7360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418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3210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1197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3850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934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7732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7103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9940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0601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691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4728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5" name="円/楕円 4"/>
          <p:cNvSpPr/>
          <p:nvPr/>
        </p:nvSpPr>
        <p:spPr>
          <a:xfrm>
            <a:off x="2897747" y="2347174"/>
            <a:ext cx="2125014" cy="216365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6657976" y="2718515"/>
            <a:ext cx="2125014" cy="216365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57552" y="1428482"/>
            <a:ext cx="1539428" cy="156741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2577284" y="1428482"/>
            <a:ext cx="640925" cy="652578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円/楕円 8"/>
          <p:cNvSpPr/>
          <p:nvPr/>
        </p:nvSpPr>
        <p:spPr>
          <a:xfrm>
            <a:off x="5119000" y="949817"/>
            <a:ext cx="640925" cy="652578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237927" y="618186"/>
            <a:ext cx="14927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　癌細胞</a:t>
            </a:r>
            <a:endParaRPr kumimoji="1" lang="en-US" altLang="ja-JP" dirty="0" smtClean="0"/>
          </a:p>
          <a:p>
            <a:r>
              <a:rPr lang="ja-JP" altLang="en-US" dirty="0" smtClean="0"/>
              <a:t>黒　非癌細胞</a:t>
            </a:r>
            <a:endParaRPr lang="en-US" altLang="ja-JP" dirty="0" smtClean="0"/>
          </a:p>
          <a:p>
            <a:r>
              <a:rPr lang="ja-JP" altLang="en-US" dirty="0" smtClean="0"/>
              <a:t>白　赤血球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04997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7237927" y="618186"/>
            <a:ext cx="14927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　癌細胞</a:t>
            </a:r>
            <a:endParaRPr kumimoji="1" lang="en-US" altLang="ja-JP" dirty="0" smtClean="0"/>
          </a:p>
          <a:p>
            <a:r>
              <a:rPr lang="ja-JP" altLang="en-US" dirty="0" smtClean="0"/>
              <a:t>黒　非癌細胞</a:t>
            </a:r>
            <a:endParaRPr lang="en-US" altLang="ja-JP" dirty="0" smtClean="0"/>
          </a:p>
          <a:p>
            <a:r>
              <a:rPr lang="ja-JP" altLang="en-US" smtClean="0"/>
              <a:t>緑　変性細胞</a:t>
            </a:r>
            <a:endParaRPr lang="en-US" altLang="ja-JP" dirty="0" smtClean="0"/>
          </a:p>
          <a:p>
            <a:r>
              <a:rPr lang="ja-JP" altLang="en-US" dirty="0" smtClean="0"/>
              <a:t>白　赤血球</a:t>
            </a:r>
            <a:endParaRPr kumimoji="1" lang="ja-JP" altLang="en-US" dirty="0"/>
          </a:p>
        </p:txBody>
      </p:sp>
      <p:sp>
        <p:nvSpPr>
          <p:cNvPr id="6" name="円/楕円 5"/>
          <p:cNvSpPr/>
          <p:nvPr/>
        </p:nvSpPr>
        <p:spPr>
          <a:xfrm>
            <a:off x="3245477" y="2212191"/>
            <a:ext cx="2125014" cy="216365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1531353" y="757807"/>
            <a:ext cx="1539428" cy="156741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2198908" y="4357112"/>
            <a:ext cx="1539428" cy="156741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円/楕円 9"/>
          <p:cNvSpPr/>
          <p:nvPr/>
        </p:nvSpPr>
        <p:spPr>
          <a:xfrm>
            <a:off x="637153" y="3294016"/>
            <a:ext cx="640925" cy="652578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10"/>
          <p:cNvSpPr/>
          <p:nvPr/>
        </p:nvSpPr>
        <p:spPr>
          <a:xfrm>
            <a:off x="8303050" y="5404005"/>
            <a:ext cx="640925" cy="65257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5905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2</Words>
  <Application>Microsoft Office PowerPoint</Application>
  <PresentationFormat>画面に合わせる (4:3)</PresentationFormat>
  <Paragraphs>7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Takeshi</dc:creator>
  <cp:lastModifiedBy>Takeshi</cp:lastModifiedBy>
  <cp:revision>2</cp:revision>
  <dcterms:created xsi:type="dcterms:W3CDTF">2019-04-09T08:02:06Z</dcterms:created>
  <dcterms:modified xsi:type="dcterms:W3CDTF">2019-04-09T08:10:36Z</dcterms:modified>
</cp:coreProperties>
</file>

<file path=docProps/thumbnail.jpeg>
</file>